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C340-B4B8-4CCC-8FBB-091BD2A382DA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A3B3-679A-42D9-BF28-A9E5ABD542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445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000E-BEDC-4599-BEE9-B6DB215025D0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0C8E6-0DCC-49DF-9922-69EACF6765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90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3753-65E2-423C-904D-4F76504FBC11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9B1E-1577-4821-A31E-B0A1B144F9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61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57CC-3039-4638-91F1-591066E8B76E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2028-E8FD-467B-927E-F3FB7630A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640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923F-B1C1-475F-B7E6-DE12634D3F86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E639-5886-426F-92B7-45EE680DC2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26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B78F4-FDF3-43F1-A543-0B80FE421289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C5BA-7663-4884-9263-0BB2F1C33F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934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59F6-13FF-4E72-9C41-F8FD8191D4D2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FD60-7FC0-4408-A7DB-57BC52D21D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2820-46D4-494A-87C2-1B77FBC13E03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344E-C569-4F98-853C-CE7474F6A9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306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4255-17BD-49D5-BA0A-F038CAB1A0A7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ED80-8846-422C-87C1-1B31BB3E41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20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BE0B-4D98-4B80-9C1F-8824A725E8D5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3CE0-FE4C-4B8B-98E0-641B741E0E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28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437B-3B58-419D-9F06-E166618C1396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61B4-D45B-4CDD-B8F5-1F462E4C5D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76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E353-F83B-4280-BA46-D59118FA5D2E}" type="datetimeFigureOut">
              <a:rPr lang="ru-RU"/>
              <a:pPr>
                <a:defRPr/>
              </a:pPr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2C8FAF-3EA7-4544-9D95-1FF2460B09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brmdhi6c21" TargetMode="External"/><Relationship Id="rId2" Type="http://schemas.openxmlformats.org/officeDocument/2006/relationships/hyperlink" Target="https://wheelofnames.com/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392" y="4941168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У лютым востры </a:t>
            </a:r>
            <a:r>
              <a:rPr lang="ru-RU" sz="4000" b="1" dirty="0" err="1">
                <a:solidFill>
                  <a:srgbClr val="0070C0"/>
                </a:solidFill>
              </a:rPr>
              <a:t>мароз</a:t>
            </a:r>
            <a:r>
              <a:rPr lang="ru-RU" sz="4000" dirty="0">
                <a:solidFill>
                  <a:schemeClr val="bg1"/>
                </a:solidFill>
              </a:rPr>
              <a:t>, </a:t>
            </a:r>
            <a:r>
              <a:rPr lang="ru-RU" sz="4000" dirty="0" err="1">
                <a:solidFill>
                  <a:schemeClr val="bg1"/>
                </a:solidFill>
              </a:rPr>
              <a:t>кароткая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rgbClr val="0070C0"/>
                </a:solidFill>
              </a:rPr>
              <a:t>зіма</a:t>
            </a:r>
            <a:r>
              <a:rPr lang="ru-RU" sz="4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484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48680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к нарисовать февраль карандашом поэтапно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01" y="548680"/>
            <a:ext cx="6223745" cy="42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2413" y="3470203"/>
            <a:ext cx="1626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000" b="1" dirty="0" smtClean="0">
                <a:solidFill>
                  <a:schemeClr val="bg1"/>
                </a:solidFill>
              </a:rPr>
              <a:t>ЛЮТЫ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5649054"/>
            <a:ext cx="2904158" cy="6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764704"/>
            <a:ext cx="10018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Прачытай</a:t>
            </a:r>
            <a:r>
              <a:rPr lang="ru-RU" sz="2800" dirty="0" smtClean="0">
                <a:solidFill>
                  <a:schemeClr val="bg1"/>
                </a:solidFill>
              </a:rPr>
              <a:t> народную </a:t>
            </a:r>
            <a:r>
              <a:rPr lang="ru-RU" sz="2800" dirty="0" err="1" smtClean="0">
                <a:solidFill>
                  <a:schemeClr val="bg1"/>
                </a:solidFill>
              </a:rPr>
              <a:t>прымету</a:t>
            </a:r>
            <a:r>
              <a:rPr lang="ru-RU" sz="2800" dirty="0" smtClean="0">
                <a:solidFill>
                  <a:schemeClr val="bg1"/>
                </a:solidFill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</a:rPr>
              <a:t>запомні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яе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Растлумач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напісанне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выдзеленых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літар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Знайдзі</a:t>
            </a:r>
            <a:r>
              <a:rPr lang="ru-RU" sz="2800" dirty="0" smtClean="0">
                <a:solidFill>
                  <a:schemeClr val="bg1"/>
                </a:solidFill>
              </a:rPr>
              <a:t> слова з </a:t>
            </a:r>
            <a:r>
              <a:rPr lang="ru-RU" sz="2800" dirty="0" err="1" smtClean="0">
                <a:solidFill>
                  <a:schemeClr val="bg1"/>
                </a:solidFill>
              </a:rPr>
              <a:t>прыстаўкай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8850" y="2276872"/>
            <a:ext cx="907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</a:t>
            </a:r>
            <a:r>
              <a:rPr lang="ru-RU" sz="40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</a:t>
            </a:r>
            <a:r>
              <a:rPr lang="ru-RU" sz="4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тры</a:t>
            </a:r>
            <a:r>
              <a:rPr lang="ru-RU" sz="4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4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м</a:t>
            </a:r>
            <a:r>
              <a:rPr lang="ru-RU" sz="40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яц</a:t>
            </a:r>
            <a:r>
              <a:rPr lang="ru-RU" sz="4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елі</a:t>
            </a:r>
            <a:r>
              <a:rPr lang="ru-RU" sz="4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000" b="0" i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ў</a:t>
            </a:r>
            <a:r>
              <a:rPr lang="ru-RU" sz="4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лютым </a:t>
            </a:r>
            <a:r>
              <a:rPr lang="ru-RU" sz="4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адгу</a:t>
            </a:r>
            <a:r>
              <a:rPr lang="ru-RU" sz="4000" b="0" i="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дз</a:t>
            </a:r>
            <a:r>
              <a:rPr lang="ru-RU" sz="40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елі</a:t>
            </a:r>
            <a:r>
              <a:rPr lang="ru-RU" sz="4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3861048"/>
            <a:ext cx="4977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Запішы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прымету</a:t>
            </a:r>
            <a:r>
              <a:rPr lang="ru-RU" sz="3200" dirty="0" smtClean="0">
                <a:solidFill>
                  <a:schemeClr val="bg1"/>
                </a:solidFill>
              </a:rPr>
              <a:t> па </a:t>
            </a:r>
            <a:r>
              <a:rPr lang="ru-RU" sz="3200" dirty="0" err="1" smtClean="0">
                <a:solidFill>
                  <a:schemeClr val="bg1"/>
                </a:solidFill>
              </a:rPr>
              <a:t>памяці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/>
          </a:p>
        </p:txBody>
      </p:sp>
      <p:pic>
        <p:nvPicPr>
          <p:cNvPr id="5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544007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63" y="260350"/>
            <a:ext cx="9505950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e-BY" sz="4000" i="1" u="sng" dirty="0">
                <a:solidFill>
                  <a:schemeClr val="bg1"/>
                </a:solidFill>
              </a:rPr>
              <a:t>Адкажы на пытанні: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be-BY" sz="3600" dirty="0" smtClean="0">
                <a:solidFill>
                  <a:schemeClr val="bg1"/>
                </a:solidFill>
              </a:rPr>
              <a:t>Што такое прыстаўка?</a:t>
            </a:r>
            <a:endParaRPr lang="be-BY" sz="3600" dirty="0">
              <a:solidFill>
                <a:schemeClr val="bg1"/>
              </a:solidFill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be-BY" sz="3600" dirty="0">
                <a:solidFill>
                  <a:schemeClr val="bg1"/>
                </a:solidFill>
              </a:rPr>
              <a:t>Дзе </a:t>
            </a:r>
            <a:r>
              <a:rPr lang="be-BY" sz="3600" dirty="0" smtClean="0">
                <a:solidFill>
                  <a:schemeClr val="bg1"/>
                </a:solidFill>
              </a:rPr>
              <a:t>яна знаходзіцца?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be-BY" sz="3600" dirty="0" smtClean="0">
                <a:solidFill>
                  <a:schemeClr val="bg1"/>
                </a:solidFill>
              </a:rPr>
              <a:t>Як прыстаўка пішацца са словам?</a:t>
            </a:r>
            <a:endParaRPr lang="be-BY" sz="3600" dirty="0">
              <a:solidFill>
                <a:schemeClr val="bg1"/>
              </a:solidFill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be-BY" sz="3600" dirty="0" smtClean="0">
                <a:solidFill>
                  <a:schemeClr val="bg1"/>
                </a:solidFill>
              </a:rPr>
              <a:t>Для чаго служыць прыстаўка?</a:t>
            </a:r>
            <a:endParaRPr lang="be-BY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393369" y="321475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i="1" dirty="0" smtClean="0">
                <a:solidFill>
                  <a:srgbClr val="FF0000"/>
                </a:solidFill>
              </a:rPr>
              <a:t>ПРЫСТАЎКА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1121" y="392264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i="1" dirty="0" smtClean="0">
                <a:solidFill>
                  <a:schemeClr val="bg1"/>
                </a:solidFill>
              </a:rPr>
              <a:t>СТАІЦЬ ПЕРАД ____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8654" y="455843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i="1" dirty="0" smtClean="0">
                <a:solidFill>
                  <a:schemeClr val="bg1"/>
                </a:solidFill>
              </a:rPr>
              <a:t>ПІШАЦЦА СА СЛОВАМ  ____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5637" y="385054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000" b="1" i="1" dirty="0" smtClean="0">
                <a:solidFill>
                  <a:schemeClr val="bg1"/>
                </a:solidFill>
              </a:rPr>
              <a:t>СЛУЖЫЦЬ ДЛЯ  ЎТВАРЭННЯ _________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8654" y="384042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i="1" dirty="0" smtClean="0">
                <a:solidFill>
                  <a:srgbClr val="FF0000"/>
                </a:solidFill>
              </a:rPr>
              <a:t>коранем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7627" y="452514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i="1" dirty="0" smtClean="0">
                <a:solidFill>
                  <a:srgbClr val="FF0000"/>
                </a:solidFill>
              </a:rPr>
              <a:t>разам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1763" y="412269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i="1" dirty="0">
                <a:solidFill>
                  <a:srgbClr val="FF0000"/>
                </a:solidFill>
              </a:rPr>
              <a:t>н</a:t>
            </a:r>
            <a:r>
              <a:rPr lang="be-BY" sz="2000" b="1" i="1" dirty="0" smtClean="0">
                <a:solidFill>
                  <a:srgbClr val="FF0000"/>
                </a:solidFill>
              </a:rPr>
              <a:t>овых  слоў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918391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9496" y="5157192"/>
            <a:ext cx="1675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>
                <a:solidFill>
                  <a:schemeClr val="bg1"/>
                </a:solidFill>
              </a:rPr>
              <a:t>зв</a:t>
            </a:r>
            <a:r>
              <a:rPr lang="be-BY" sz="3600" b="1" i="1" dirty="0">
                <a:solidFill>
                  <a:srgbClr val="FF0000"/>
                </a:solidFill>
              </a:rPr>
              <a:t>і</a:t>
            </a:r>
            <a:r>
              <a:rPr lang="ru-RU" sz="3600" b="1" i="1" dirty="0" err="1">
                <a:solidFill>
                  <a:schemeClr val="bg1"/>
                </a:solidFill>
              </a:rPr>
              <a:t>ніць</a:t>
            </a:r>
            <a:r>
              <a:rPr lang="ru-RU" sz="3600" b="1" i="1" dirty="0">
                <a:solidFill>
                  <a:schemeClr val="bg1"/>
                </a:solidFill>
              </a:rPr>
              <a:t>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07568" y="836712"/>
            <a:ext cx="763284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e-BY" altLang="ru-RU" sz="4000" dirty="0" smtClean="0">
                <a:solidFill>
                  <a:schemeClr val="bg1"/>
                </a:solidFill>
              </a:rPr>
              <a:t>Выбар хатняга задання:</a:t>
            </a:r>
          </a:p>
          <a:p>
            <a:pPr algn="ctr" eaLnBrk="1" hangingPunct="1"/>
            <a:r>
              <a:rPr lang="be-BY" altLang="ru-RU" sz="4000" dirty="0" smtClean="0">
                <a:solidFill>
                  <a:schemeClr val="bg1"/>
                </a:solidFill>
              </a:rPr>
              <a:t>Пр.6</a:t>
            </a:r>
          </a:p>
          <a:p>
            <a:pPr algn="ctr" eaLnBrk="1" hangingPunct="1"/>
            <a:r>
              <a:rPr lang="en-US" altLang="ru-RU" sz="4000" dirty="0" smtClean="0">
                <a:solidFill>
                  <a:schemeClr val="bg1"/>
                </a:solidFill>
              </a:rPr>
              <a:t>@</a:t>
            </a:r>
            <a:r>
              <a:rPr lang="be-BY" altLang="ru-RU" sz="4000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r>
              <a:rPr lang="en-US" altLang="ru-RU" sz="40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n-US" altLang="ru-RU" sz="4000" dirty="0">
                <a:solidFill>
                  <a:schemeClr val="bg1"/>
                </a:solidFill>
                <a:hlinkClick r:id="rId2"/>
              </a:rPr>
              <a:t>://wheelofnames.com/ru</a:t>
            </a:r>
            <a:r>
              <a:rPr lang="en-US" altLang="ru-RU" sz="4000" dirty="0" smtClean="0">
                <a:solidFill>
                  <a:schemeClr val="bg1"/>
                </a:solidFill>
                <a:hlinkClick r:id="rId2"/>
              </a:rPr>
              <a:t>/#</a:t>
            </a:r>
            <a:endParaRPr lang="be-BY" altLang="ru-RU" sz="400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ru-RU" sz="40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altLang="ru-RU" sz="4000" dirty="0" smtClean="0">
                <a:solidFill>
                  <a:schemeClr val="bg1"/>
                </a:solidFill>
                <a:hlinkClick r:id="rId3"/>
              </a:rPr>
              <a:t>learningapps.org/display?v=pbrmdhi6c21</a:t>
            </a:r>
            <a:endParaRPr lang="be-BY" altLang="ru-RU" sz="4000" dirty="0" smtClean="0">
              <a:solidFill>
                <a:schemeClr val="bg1"/>
              </a:solidFill>
            </a:endParaRPr>
          </a:p>
          <a:p>
            <a:pPr algn="ctr" eaLnBrk="1" hangingPunct="1"/>
            <a:endParaRPr lang="be-BY" altLang="ru-RU" sz="4000" dirty="0">
              <a:solidFill>
                <a:schemeClr val="bg1"/>
              </a:solidFill>
            </a:endParaRPr>
          </a:p>
        </p:txBody>
      </p:sp>
      <p:pic>
        <p:nvPicPr>
          <p:cNvPr id="4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548680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692696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35760" y="1988840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7200" dirty="0" smtClean="0">
                <a:solidFill>
                  <a:srgbClr val="FFFF00"/>
                </a:solidFill>
              </a:rPr>
              <a:t>ДЗЯКУЙ ЗА ЎРОК!!!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03512" y="26064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лютага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Класная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593599" y="3279270"/>
            <a:ext cx="22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err="1">
                <a:solidFill>
                  <a:schemeClr val="bg1"/>
                </a:solidFill>
              </a:rPr>
              <a:t>з</a:t>
            </a:r>
            <a:r>
              <a:rPr lang="ru-RU" sz="3600" i="1" dirty="0" err="1" smtClean="0">
                <a:solidFill>
                  <a:schemeClr val="bg1"/>
                </a:solidFill>
              </a:rPr>
              <a:t>в</a:t>
            </a:r>
            <a:r>
              <a:rPr lang="be-BY" sz="3600" i="1" dirty="0" smtClean="0">
                <a:solidFill>
                  <a:schemeClr val="bg1"/>
                </a:solidFill>
              </a:rPr>
              <a:t>і</a:t>
            </a:r>
            <a:r>
              <a:rPr lang="ru-RU" sz="3600" i="1" dirty="0" err="1" smtClean="0">
                <a:solidFill>
                  <a:schemeClr val="bg1"/>
                </a:solidFill>
              </a:rPr>
              <a:t>нець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492188" y="3279270"/>
            <a:ext cx="22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err="1" smtClean="0">
                <a:solidFill>
                  <a:schemeClr val="bg1"/>
                </a:solidFill>
              </a:rPr>
              <a:t>зв</a:t>
            </a:r>
            <a:r>
              <a:rPr lang="be-BY" sz="3600" i="1" dirty="0" smtClean="0">
                <a:solidFill>
                  <a:schemeClr val="bg1"/>
                </a:solidFill>
              </a:rPr>
              <a:t>анок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4390777" y="3279269"/>
            <a:ext cx="22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err="1" smtClean="0">
                <a:solidFill>
                  <a:schemeClr val="bg1"/>
                </a:solidFill>
              </a:rPr>
              <a:t>звонк</a:t>
            </a:r>
            <a:r>
              <a:rPr lang="be-BY" sz="3600" i="1" dirty="0" smtClean="0">
                <a:solidFill>
                  <a:schemeClr val="bg1"/>
                </a:solidFill>
              </a:rPr>
              <a:t>і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463953" y="3985194"/>
            <a:ext cx="10251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i="1" dirty="0" smtClean="0">
                <a:solidFill>
                  <a:schemeClr val="bg1"/>
                </a:solidFill>
              </a:rPr>
              <a:t>Люты спачатку зв</a:t>
            </a:r>
            <a:r>
              <a:rPr lang="be-BY" sz="3600" i="1" dirty="0" smtClean="0">
                <a:solidFill>
                  <a:srgbClr val="FF0000"/>
                </a:solidFill>
              </a:rPr>
              <a:t>і</a:t>
            </a:r>
            <a:r>
              <a:rPr lang="be-BY" sz="3600" i="1" dirty="0" smtClean="0">
                <a:solidFill>
                  <a:schemeClr val="bg1"/>
                </a:solidFill>
              </a:rPr>
              <a:t>ніць м</a:t>
            </a:r>
            <a:r>
              <a:rPr lang="be-BY" sz="3600" i="1" dirty="0" smtClean="0">
                <a:solidFill>
                  <a:srgbClr val="FF0000"/>
                </a:solidFill>
              </a:rPr>
              <a:t>а</a:t>
            </a:r>
            <a:r>
              <a:rPr lang="be-BY" sz="3600" i="1" dirty="0" smtClean="0">
                <a:solidFill>
                  <a:schemeClr val="bg1"/>
                </a:solidFill>
              </a:rPr>
              <a:t>р</a:t>
            </a:r>
            <a:r>
              <a:rPr lang="be-BY" sz="3600" i="1" dirty="0" smtClean="0">
                <a:solidFill>
                  <a:srgbClr val="FF0000"/>
                </a:solidFill>
              </a:rPr>
              <a:t>а</a:t>
            </a:r>
            <a:r>
              <a:rPr lang="be-BY" sz="3600" i="1" dirty="0" smtClean="0">
                <a:solidFill>
                  <a:schemeClr val="bg1"/>
                </a:solidFill>
              </a:rPr>
              <a:t>замі, а ў к</a:t>
            </a:r>
            <a:r>
              <a:rPr lang="be-BY" sz="3600" i="1" dirty="0" smtClean="0">
                <a:solidFill>
                  <a:srgbClr val="FF0000"/>
                </a:solidFill>
              </a:rPr>
              <a:t>а</a:t>
            </a:r>
            <a:r>
              <a:rPr lang="be-BY" sz="3600" i="1" dirty="0" smtClean="0">
                <a:solidFill>
                  <a:schemeClr val="bg1"/>
                </a:solidFill>
              </a:rPr>
              <a:t>нцы – зазв</a:t>
            </a:r>
            <a:r>
              <a:rPr lang="be-BY" sz="3600" i="1" dirty="0" smtClean="0">
                <a:solidFill>
                  <a:srgbClr val="FF0000"/>
                </a:solidFill>
              </a:rPr>
              <a:t>і</a:t>
            </a:r>
            <a:r>
              <a:rPr lang="be-BY" sz="3600" i="1" dirty="0" smtClean="0">
                <a:solidFill>
                  <a:schemeClr val="bg1"/>
                </a:solidFill>
              </a:rPr>
              <a:t>ніць  л</a:t>
            </a:r>
            <a:r>
              <a:rPr lang="be-BY" sz="3600" i="1" dirty="0" smtClean="0">
                <a:solidFill>
                  <a:srgbClr val="FF0000"/>
                </a:solidFill>
              </a:rPr>
              <a:t>едз</a:t>
            </a:r>
            <a:r>
              <a:rPr lang="be-BY" sz="3600" i="1" dirty="0" smtClean="0">
                <a:solidFill>
                  <a:schemeClr val="bg1"/>
                </a:solidFill>
              </a:rPr>
              <a:t>яшамі.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592710" y="5245119"/>
            <a:ext cx="449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err="1">
                <a:solidFill>
                  <a:schemeClr val="bg1"/>
                </a:solidFill>
              </a:rPr>
              <a:t>з</a:t>
            </a:r>
            <a:r>
              <a:rPr lang="ru-RU" sz="3600" i="1" dirty="0" err="1" smtClean="0">
                <a:solidFill>
                  <a:schemeClr val="bg1"/>
                </a:solidFill>
              </a:rPr>
              <a:t>в</a:t>
            </a:r>
            <a:r>
              <a:rPr lang="be-BY" sz="3600" i="1" dirty="0" smtClean="0">
                <a:solidFill>
                  <a:schemeClr val="bg1"/>
                </a:solidFill>
              </a:rPr>
              <a:t>і</a:t>
            </a:r>
            <a:r>
              <a:rPr lang="ru-RU" sz="3600" i="1" dirty="0" err="1" smtClean="0">
                <a:solidFill>
                  <a:schemeClr val="bg1"/>
                </a:solidFill>
              </a:rPr>
              <a:t>ніць</a:t>
            </a:r>
            <a:r>
              <a:rPr lang="ru-RU" sz="3600" i="1" dirty="0" smtClean="0">
                <a:solidFill>
                  <a:schemeClr val="bg1"/>
                </a:solidFill>
              </a:rPr>
              <a:t> – </a:t>
            </a:r>
            <a:r>
              <a:rPr lang="ru-RU" sz="3600" i="1" dirty="0" err="1" smtClean="0">
                <a:solidFill>
                  <a:schemeClr val="bg1"/>
                </a:solidFill>
              </a:rPr>
              <a:t>зазвініць</a:t>
            </a:r>
            <a:r>
              <a:rPr lang="ru-RU" sz="3600" i="1" dirty="0" smtClean="0">
                <a:solidFill>
                  <a:schemeClr val="bg1"/>
                </a:solidFill>
              </a:rPr>
              <a:t> </a:t>
            </a:r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2954" r="10269" b="3597"/>
          <a:stretch/>
        </p:blipFill>
        <p:spPr>
          <a:xfrm rot="5400000">
            <a:off x="3192776" y="-699385"/>
            <a:ext cx="1224136" cy="6408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480590" y="3994504"/>
            <a:ext cx="10251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i="1" dirty="0" smtClean="0">
                <a:solidFill>
                  <a:schemeClr val="bg1"/>
                </a:solidFill>
              </a:rPr>
              <a:t>Люты спачатку зв</a:t>
            </a:r>
            <a:r>
              <a:rPr lang="be-BY" sz="3600" i="1" dirty="0">
                <a:solidFill>
                  <a:srgbClr val="FF0000"/>
                </a:solidFill>
              </a:rPr>
              <a:t>_</a:t>
            </a:r>
            <a:r>
              <a:rPr lang="be-BY" sz="3600" i="1" dirty="0" smtClean="0">
                <a:solidFill>
                  <a:schemeClr val="bg1"/>
                </a:solidFill>
              </a:rPr>
              <a:t>ніць м</a:t>
            </a:r>
            <a:r>
              <a:rPr lang="be-BY" sz="3600" i="1" dirty="0" smtClean="0">
                <a:solidFill>
                  <a:srgbClr val="FF0000"/>
                </a:solidFill>
              </a:rPr>
              <a:t>_</a:t>
            </a:r>
            <a:r>
              <a:rPr lang="be-BY" sz="3600" i="1" dirty="0" smtClean="0">
                <a:solidFill>
                  <a:schemeClr val="bg1"/>
                </a:solidFill>
              </a:rPr>
              <a:t>р</a:t>
            </a:r>
            <a:r>
              <a:rPr lang="be-BY" sz="3600" i="1" dirty="0">
                <a:solidFill>
                  <a:srgbClr val="FF0000"/>
                </a:solidFill>
              </a:rPr>
              <a:t>_</a:t>
            </a:r>
            <a:r>
              <a:rPr lang="be-BY" sz="3600" i="1" dirty="0" smtClean="0">
                <a:solidFill>
                  <a:schemeClr val="bg1"/>
                </a:solidFill>
              </a:rPr>
              <a:t>замі, а ў к</a:t>
            </a:r>
            <a:r>
              <a:rPr lang="be-BY" sz="3600" i="1" dirty="0">
                <a:solidFill>
                  <a:srgbClr val="FF0000"/>
                </a:solidFill>
              </a:rPr>
              <a:t>_</a:t>
            </a:r>
            <a:r>
              <a:rPr lang="be-BY" sz="3600" i="1" dirty="0" smtClean="0">
                <a:solidFill>
                  <a:schemeClr val="bg1"/>
                </a:solidFill>
              </a:rPr>
              <a:t>нцы – зазв</a:t>
            </a:r>
            <a:r>
              <a:rPr lang="be-BY" sz="3600" i="1" dirty="0">
                <a:solidFill>
                  <a:srgbClr val="FF0000"/>
                </a:solidFill>
              </a:rPr>
              <a:t>_</a:t>
            </a:r>
            <a:r>
              <a:rPr lang="be-BY" sz="3600" i="1" dirty="0" smtClean="0">
                <a:solidFill>
                  <a:schemeClr val="bg1"/>
                </a:solidFill>
              </a:rPr>
              <a:t>ніць  л</a:t>
            </a:r>
            <a:r>
              <a:rPr lang="be-BY" sz="3600" i="1" dirty="0" smtClean="0">
                <a:solidFill>
                  <a:srgbClr val="FF0000"/>
                </a:solidFill>
              </a:rPr>
              <a:t>_ __</a:t>
            </a:r>
            <a:r>
              <a:rPr lang="be-BY" sz="3600" i="1" dirty="0" smtClean="0">
                <a:solidFill>
                  <a:schemeClr val="bg1"/>
                </a:solidFill>
              </a:rPr>
              <a:t>яшамі.</a:t>
            </a:r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11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224" y="1408685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492188" y="5373216"/>
            <a:ext cx="3481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840299" y="5373216"/>
            <a:ext cx="0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3" grpId="0"/>
      <p:bldP spid="25" grpId="0"/>
      <p:bldP spid="29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4223792" y="404664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i="1" dirty="0" smtClean="0">
                <a:solidFill>
                  <a:srgbClr val="FF0000"/>
                </a:solidFill>
              </a:rPr>
              <a:t>ПРЫСТАЎКА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89398" y="476672"/>
            <a:ext cx="1728192" cy="547260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З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ЗА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АД 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НАД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АБ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ПА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ПРА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ПЕРА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НА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З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С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БЕЗ (БЯЗ)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БЕС (БЯС)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РАЗ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РАС</a:t>
            </a:r>
          </a:p>
          <a:p>
            <a:pPr algn="ctr"/>
            <a:r>
              <a:rPr lang="be-BY" sz="2100" b="1" dirty="0" smtClean="0">
                <a:solidFill>
                  <a:srgbClr val="FF0000"/>
                </a:solidFill>
              </a:rPr>
              <a:t>…</a:t>
            </a:r>
            <a:endParaRPr lang="ru-RU" sz="21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1544" y="111255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i="1" dirty="0" smtClean="0">
                <a:solidFill>
                  <a:schemeClr val="bg1"/>
                </a:solidFill>
              </a:rPr>
              <a:t>СТАІЦЬ ПЕРАД ____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9077" y="174834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i="1" dirty="0" smtClean="0">
                <a:solidFill>
                  <a:schemeClr val="bg1"/>
                </a:solidFill>
              </a:rPr>
              <a:t>ПІШАЦЦА СА СЛОВАМ  ____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6060" y="10404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000" b="1" i="1" dirty="0" smtClean="0">
                <a:solidFill>
                  <a:schemeClr val="bg1"/>
                </a:solidFill>
              </a:rPr>
              <a:t>СЛУЖЫЦЬ ДЛЯ  ЎТВАРЭННЯ _________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7590" y="286802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Жаваранак</a:t>
            </a:r>
            <a:r>
              <a:rPr lang="ru-RU" sz="3200" dirty="0" smtClean="0">
                <a:solidFill>
                  <a:schemeClr val="bg1"/>
                </a:solidFill>
              </a:rPr>
              <a:t> – </a:t>
            </a:r>
            <a:r>
              <a:rPr lang="ru-RU" sz="3200" dirty="0" err="1" smtClean="0">
                <a:solidFill>
                  <a:schemeClr val="bg1"/>
                </a:solidFill>
              </a:rPr>
              <a:t>птушка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пералётная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Ён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адлятае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be-BY" sz="3200" dirty="0" smtClean="0">
                <a:solidFill>
                  <a:schemeClr val="bg1"/>
                </a:solidFill>
              </a:rPr>
              <a:t>ў цёплыя краіны восенню, а прылятае ранняй вясной.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9077" y="103033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i="1" dirty="0" smtClean="0">
                <a:solidFill>
                  <a:srgbClr val="FF0000"/>
                </a:solidFill>
              </a:rPr>
              <a:t>коранем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58050" y="171505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i="1" dirty="0" smtClean="0">
                <a:solidFill>
                  <a:srgbClr val="FF0000"/>
                </a:solidFill>
              </a:rPr>
              <a:t>разам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2186" y="1312605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b="1" i="1" dirty="0">
                <a:solidFill>
                  <a:srgbClr val="FF0000"/>
                </a:solidFill>
              </a:rPr>
              <a:t>н</a:t>
            </a:r>
            <a:r>
              <a:rPr lang="be-BY" sz="2000" b="1" i="1" dirty="0" smtClean="0">
                <a:solidFill>
                  <a:srgbClr val="FF0000"/>
                </a:solidFill>
              </a:rPr>
              <a:t>овых  слоў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95885" y="4808635"/>
            <a:ext cx="6490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</a:rPr>
              <a:t>Пералётная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адлятае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прылятае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3709077" y="2304533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solidFill>
                  <a:srgbClr val="FFC000"/>
                </a:solidFill>
              </a:rPr>
              <a:t>ДЗЕ? ЯК? ДЛЯ ЧАГО?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13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192" y="3652854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/>
      <p:bldP spid="16" grpId="0"/>
      <p:bldP spid="10" grpId="0"/>
      <p:bldP spid="18" grpId="0"/>
      <p:bldP spid="19" grpId="0"/>
      <p:bldP spid="20" grpId="0"/>
      <p:bldP spid="1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8963" y="503238"/>
            <a:ext cx="359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С.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4 ПРАВІЛА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13" y="503238"/>
            <a:ext cx="6172092" cy="119757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6141" y="2819130"/>
            <a:ext cx="359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С.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4 Пр. 2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2927948"/>
            <a:ext cx="4249876" cy="21747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2926087"/>
            <a:ext cx="4072882" cy="21766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366" y="5211507"/>
            <a:ext cx="3706837" cy="10752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096" y="5154571"/>
            <a:ext cx="3136950" cy="1143899"/>
          </a:xfrm>
          <a:prstGeom prst="rect">
            <a:avLst/>
          </a:prstGeom>
        </p:spPr>
      </p:pic>
      <p:pic>
        <p:nvPicPr>
          <p:cNvPr id="12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8" y="399805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963" y="1052513"/>
            <a:ext cx="4725987" cy="7546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be-BY" sz="3200" dirty="0" smtClean="0">
                <a:solidFill>
                  <a:schemeClr val="accent6">
                    <a:lumMod val="75000"/>
                  </a:schemeClr>
                </a:solidFill>
              </a:rPr>
              <a:t>Узор: адкрыць - закрыць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83432" y="319088"/>
            <a:ext cx="58320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e-BY" altLang="ru-RU" sz="4800" dirty="0" smtClean="0">
                <a:solidFill>
                  <a:srgbClr val="92D050"/>
                </a:solidFill>
              </a:rPr>
              <a:t>Гульня «НААДВАРОТ»</a:t>
            </a:r>
            <a:endParaRPr lang="ru-RU" altLang="ru-RU" sz="3200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56922" y="1883510"/>
            <a:ext cx="260988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e-BY" altLang="ru-RU" sz="4800" dirty="0">
                <a:solidFill>
                  <a:srgbClr val="92D050"/>
                </a:solidFill>
              </a:rPr>
              <a:t>з</a:t>
            </a:r>
            <a:r>
              <a:rPr lang="be-BY" altLang="ru-RU" sz="4800" dirty="0" smtClean="0">
                <a:solidFill>
                  <a:srgbClr val="92D050"/>
                </a:solidFill>
              </a:rPr>
              <a:t>ацвісці</a:t>
            </a:r>
          </a:p>
          <a:p>
            <a:pPr eaLnBrk="1" hangingPunct="1"/>
            <a:r>
              <a:rPr lang="be-BY" altLang="ru-RU" sz="4800" dirty="0" smtClean="0">
                <a:solidFill>
                  <a:srgbClr val="92D050"/>
                </a:solidFill>
              </a:rPr>
              <a:t>выйшаў</a:t>
            </a:r>
          </a:p>
          <a:p>
            <a:pPr eaLnBrk="1" hangingPunct="1"/>
            <a:r>
              <a:rPr lang="be-BY" altLang="ru-RU" sz="4800" dirty="0">
                <a:solidFill>
                  <a:srgbClr val="92D050"/>
                </a:solidFill>
              </a:rPr>
              <a:t>н</a:t>
            </a:r>
            <a:r>
              <a:rPr lang="be-BY" altLang="ru-RU" sz="4800" dirty="0" smtClean="0">
                <a:solidFill>
                  <a:srgbClr val="92D050"/>
                </a:solidFill>
              </a:rPr>
              <a:t>аліў</a:t>
            </a:r>
          </a:p>
          <a:p>
            <a:pPr eaLnBrk="1" hangingPunct="1"/>
            <a:r>
              <a:rPr lang="be-BY" altLang="ru-RU" sz="4800" dirty="0" smtClean="0">
                <a:solidFill>
                  <a:srgbClr val="92D050"/>
                </a:solidFill>
              </a:rPr>
              <a:t>адчыніць</a:t>
            </a:r>
          </a:p>
          <a:p>
            <a:pPr eaLnBrk="1" hangingPunct="1"/>
            <a:r>
              <a:rPr lang="be-BY" altLang="ru-RU" sz="4800" dirty="0" smtClean="0">
                <a:solidFill>
                  <a:srgbClr val="92D050"/>
                </a:solidFill>
              </a:rPr>
              <a:t>прыклеіў</a:t>
            </a:r>
          </a:p>
          <a:p>
            <a:pPr eaLnBrk="1" hangingPunct="1"/>
            <a:endParaRPr lang="ru-RU" altLang="ru-RU" sz="3200" dirty="0">
              <a:solidFill>
                <a:srgbClr val="92D05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83832" y="1854239"/>
            <a:ext cx="260988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e-BY" altLang="ru-RU" sz="4800" dirty="0" smtClean="0">
                <a:solidFill>
                  <a:srgbClr val="92D050"/>
                </a:solidFill>
              </a:rPr>
              <a:t>зачыніць</a:t>
            </a:r>
          </a:p>
          <a:p>
            <a:pPr eaLnBrk="1" hangingPunct="1"/>
            <a:r>
              <a:rPr lang="be-BY" altLang="ru-RU" sz="4800" dirty="0" smtClean="0">
                <a:solidFill>
                  <a:srgbClr val="92D050"/>
                </a:solidFill>
              </a:rPr>
              <a:t>адклеіў</a:t>
            </a:r>
          </a:p>
          <a:p>
            <a:pPr eaLnBrk="1" hangingPunct="1"/>
            <a:r>
              <a:rPr lang="be-BY" altLang="ru-RU" sz="4800" dirty="0" smtClean="0">
                <a:solidFill>
                  <a:srgbClr val="92D050"/>
                </a:solidFill>
              </a:rPr>
              <a:t>адцвісці</a:t>
            </a:r>
          </a:p>
          <a:p>
            <a:pPr eaLnBrk="1" hangingPunct="1"/>
            <a:r>
              <a:rPr lang="be-BY" altLang="ru-RU" sz="4800" dirty="0" smtClean="0">
                <a:solidFill>
                  <a:srgbClr val="92D050"/>
                </a:solidFill>
              </a:rPr>
              <a:t>зайшоў</a:t>
            </a:r>
          </a:p>
          <a:p>
            <a:pPr eaLnBrk="1" hangingPunct="1"/>
            <a:r>
              <a:rPr lang="be-BY" altLang="ru-RU" sz="4800" dirty="0" smtClean="0">
                <a:solidFill>
                  <a:srgbClr val="92D050"/>
                </a:solidFill>
              </a:rPr>
              <a:t>выліў</a:t>
            </a:r>
          </a:p>
          <a:p>
            <a:pPr eaLnBrk="1" hangingPunct="1"/>
            <a:endParaRPr lang="ru-RU" altLang="ru-RU" sz="3200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883510"/>
            <a:ext cx="6786346" cy="4026281"/>
          </a:xfrm>
          <a:prstGeom prst="rect">
            <a:avLst/>
          </a:prstGeom>
        </p:spPr>
      </p:pic>
      <p:pic>
        <p:nvPicPr>
          <p:cNvPr id="8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2924944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63552" y="548680"/>
            <a:ext cx="6624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be-BY" altLang="ru-RU" sz="4000" b="1" dirty="0" smtClean="0">
                <a:solidFill>
                  <a:srgbClr val="FF0000"/>
                </a:solidFill>
              </a:rPr>
              <a:t>ФІЗХВІЛІНКА</a:t>
            </a:r>
            <a:endParaRPr lang="be-BY" altLang="ru-RU" sz="40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be-BY" altLang="ru-RU" sz="4000" b="1" dirty="0" smtClean="0">
                <a:solidFill>
                  <a:srgbClr val="FF0000"/>
                </a:solidFill>
              </a:rPr>
              <a:t>«Сняжынкі»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  <p:pic>
        <p:nvPicPr>
          <p:cNvPr id="6152" name="Picture 8" descr="Картинки по запросу &quot;снежинки картинка гиф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32" y="1905868"/>
            <a:ext cx="6415357" cy="419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536160" y="5085184"/>
            <a:ext cx="194426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ПАЛЁТ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87388" y="3068960"/>
            <a:ext cx="248427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ЗЛЯЦЕЛІ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839416" y="5001493"/>
            <a:ext cx="3384376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НАСЫПАЎСЯ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508293" y="3620719"/>
            <a:ext cx="1519061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СНЕГ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41768" y="1625456"/>
            <a:ext cx="2889935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ПРЫЛІПАЕ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7840462" y="1646341"/>
            <a:ext cx="2178254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ГАЛІНКІ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856356" y="2019769"/>
            <a:ext cx="3039028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КАРАГОД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655024" y="3709810"/>
            <a:ext cx="3441692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ЗАСЫНАЮЦЬ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9376" y="476672"/>
            <a:ext cx="359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С.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4 Пр. 3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63752" y="712887"/>
            <a:ext cx="3672409" cy="4781849"/>
            <a:chOff x="3431704" y="951407"/>
            <a:chExt cx="3672409" cy="478184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1704" y="951407"/>
              <a:ext cx="3672408" cy="253098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r="8612"/>
            <a:stretch/>
          </p:blipFill>
          <p:spPr>
            <a:xfrm>
              <a:off x="3431705" y="3356992"/>
              <a:ext cx="3672408" cy="2376264"/>
            </a:xfrm>
            <a:prstGeom prst="rect">
              <a:avLst/>
            </a:prstGeom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9376" y="1253803"/>
            <a:ext cx="3594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be-BY" altLang="ru-RU" sz="2400" dirty="0" smtClean="0">
                <a:solidFill>
                  <a:schemeClr val="bg1"/>
                </a:solidFill>
              </a:rPr>
              <a:t>- Прачытай</a:t>
            </a:r>
          </a:p>
          <a:p>
            <a:pPr eaLnBrk="1" hangingPunct="1"/>
            <a:r>
              <a:rPr lang="be-BY" altLang="ru-RU" sz="2400" dirty="0" smtClean="0">
                <a:solidFill>
                  <a:schemeClr val="bg1"/>
                </a:solidFill>
              </a:rPr>
              <a:t>- Адкажы на пытанні</a:t>
            </a:r>
          </a:p>
          <a:p>
            <a:pPr eaLnBrk="1" hangingPunct="1"/>
            <a:r>
              <a:rPr lang="be-BY" altLang="ru-RU" sz="2400" dirty="0" smtClean="0">
                <a:solidFill>
                  <a:schemeClr val="bg1"/>
                </a:solidFill>
              </a:rPr>
              <a:t>- Выпішы выдзеленыя словы і выдзелі ў іх прыстаўкі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494736"/>
            <a:ext cx="6165774" cy="814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351" y="700274"/>
            <a:ext cx="3697809" cy="4885001"/>
          </a:xfrm>
          <a:prstGeom prst="rect">
            <a:avLst/>
          </a:prstGeom>
        </p:spPr>
      </p:pic>
      <p:pic>
        <p:nvPicPr>
          <p:cNvPr id="10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752099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9376" y="476672"/>
            <a:ext cx="88569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dirty="0" err="1" smtClean="0">
                <a:solidFill>
                  <a:schemeClr val="bg1"/>
                </a:solidFill>
              </a:rPr>
              <a:t>Падбяры</a:t>
            </a:r>
            <a:r>
              <a:rPr lang="ru-RU" altLang="ru-RU" sz="3200" dirty="0" smtClean="0">
                <a:solidFill>
                  <a:schemeClr val="bg1"/>
                </a:solidFill>
              </a:rPr>
              <a:t> да </a:t>
            </a:r>
            <a:r>
              <a:rPr lang="ru-RU" altLang="ru-RU" sz="3200" dirty="0" err="1" smtClean="0">
                <a:solidFill>
                  <a:schemeClr val="bg1"/>
                </a:solidFill>
              </a:rPr>
              <a:t>слоў</a:t>
            </a:r>
            <a:r>
              <a:rPr lang="ru-RU" altLang="ru-RU" sz="3200" dirty="0" smtClean="0">
                <a:solidFill>
                  <a:schemeClr val="bg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bg1"/>
                </a:solidFill>
              </a:rPr>
              <a:t>прыстаўкі</a:t>
            </a:r>
            <a:r>
              <a:rPr lang="ru-RU" altLang="ru-RU" sz="3200" dirty="0" smtClean="0">
                <a:solidFill>
                  <a:schemeClr val="bg1"/>
                </a:solidFill>
              </a:rPr>
              <a:t>, </a:t>
            </a:r>
            <a:r>
              <a:rPr lang="ru-RU" altLang="ru-RU" sz="3200" dirty="0" err="1" smtClean="0">
                <a:solidFill>
                  <a:schemeClr val="bg1"/>
                </a:solidFill>
              </a:rPr>
              <a:t>якія</a:t>
            </a:r>
            <a:r>
              <a:rPr lang="ru-RU" altLang="ru-RU" sz="3200" dirty="0" smtClean="0">
                <a:solidFill>
                  <a:schemeClr val="bg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bg1"/>
                </a:solidFill>
              </a:rPr>
              <a:t>падыходзяць</a:t>
            </a:r>
            <a:r>
              <a:rPr lang="ru-RU" altLang="ru-RU" sz="3200" dirty="0" smtClean="0">
                <a:solidFill>
                  <a:schemeClr val="bg1"/>
                </a:solidFill>
              </a:rPr>
              <a:t> па </a:t>
            </a:r>
            <a:r>
              <a:rPr lang="ru-RU" altLang="ru-RU" sz="3200" dirty="0" err="1" smtClean="0">
                <a:solidFill>
                  <a:schemeClr val="bg1"/>
                </a:solidFill>
              </a:rPr>
              <a:t>сэнсе</a:t>
            </a:r>
            <a:r>
              <a:rPr lang="ru-RU" altLang="ru-RU" sz="3200" dirty="0" smtClean="0">
                <a:solidFill>
                  <a:schemeClr val="bg1"/>
                </a:solidFill>
              </a:rPr>
              <a:t>. </a:t>
            </a:r>
            <a:r>
              <a:rPr lang="ru-RU" altLang="ru-RU" sz="3200" dirty="0" err="1" smtClean="0">
                <a:solidFill>
                  <a:schemeClr val="bg1"/>
                </a:solidFill>
              </a:rPr>
              <a:t>Запішы</a:t>
            </a:r>
            <a:r>
              <a:rPr lang="ru-RU" altLang="ru-RU" sz="3200" dirty="0" smtClean="0">
                <a:solidFill>
                  <a:schemeClr val="bg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bg1"/>
                </a:solidFill>
              </a:rPr>
              <a:t>словазлучэні</a:t>
            </a:r>
            <a:r>
              <a:rPr lang="ru-RU" altLang="ru-RU" sz="3200" dirty="0" smtClean="0">
                <a:solidFill>
                  <a:schemeClr val="bg1"/>
                </a:solidFill>
              </a:rPr>
              <a:t>. </a:t>
            </a:r>
            <a:r>
              <a:rPr lang="ru-RU" altLang="ru-RU" sz="3200" dirty="0" err="1" smtClean="0">
                <a:solidFill>
                  <a:schemeClr val="bg1"/>
                </a:solidFill>
              </a:rPr>
              <a:t>Абазнач</a:t>
            </a:r>
            <a:r>
              <a:rPr lang="ru-RU" altLang="ru-RU" sz="3200" dirty="0" smtClean="0">
                <a:solidFill>
                  <a:schemeClr val="bg1"/>
                </a:solidFill>
              </a:rPr>
              <a:t> </a:t>
            </a:r>
            <a:r>
              <a:rPr lang="ru-RU" altLang="ru-RU" sz="3200" dirty="0" err="1" smtClean="0">
                <a:solidFill>
                  <a:schemeClr val="bg1"/>
                </a:solidFill>
              </a:rPr>
              <a:t>прыстаўкі</a:t>
            </a:r>
            <a:r>
              <a:rPr lang="ru-RU" altLang="ru-RU" sz="3200" dirty="0" smtClean="0">
                <a:solidFill>
                  <a:schemeClr val="bg1"/>
                </a:solidFill>
              </a:rPr>
              <a:t>.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682" y="1844824"/>
            <a:ext cx="741682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dirty="0" smtClean="0">
                <a:solidFill>
                  <a:schemeClr val="bg1"/>
                </a:solidFill>
              </a:rPr>
              <a:t>__</a:t>
            </a:r>
            <a:r>
              <a:rPr lang="ru-RU" altLang="ru-RU" sz="3200" dirty="0" err="1" smtClean="0">
                <a:solidFill>
                  <a:schemeClr val="bg1"/>
                </a:solidFill>
              </a:rPr>
              <a:t>йсці</a:t>
            </a:r>
            <a:r>
              <a:rPr lang="ru-RU" altLang="ru-RU" sz="3200" dirty="0" smtClean="0">
                <a:solidFill>
                  <a:schemeClr val="bg1"/>
                </a:solidFill>
              </a:rPr>
              <a:t>  з  парку</a:t>
            </a:r>
          </a:p>
          <a:p>
            <a:pPr eaLnBrk="1" hangingPunct="1"/>
            <a:r>
              <a:rPr lang="be-BY" altLang="ru-RU" sz="3200" dirty="0" smtClean="0">
                <a:solidFill>
                  <a:schemeClr val="bg1"/>
                </a:solidFill>
              </a:rPr>
              <a:t>__маляваць на  дошцы</a:t>
            </a:r>
          </a:p>
          <a:p>
            <a:pPr eaLnBrk="1" hangingPunct="1"/>
            <a:r>
              <a:rPr lang="be-BY" altLang="ru-RU" sz="3200" dirty="0" smtClean="0">
                <a:solidFill>
                  <a:schemeClr val="bg1"/>
                </a:solidFill>
              </a:rPr>
              <a:t>__бачыць у садзе</a:t>
            </a:r>
          </a:p>
          <a:p>
            <a:pPr eaLnBrk="1" hangingPunct="1"/>
            <a:r>
              <a:rPr lang="be-BY" altLang="ru-RU" sz="3200" dirty="0" smtClean="0">
                <a:solidFill>
                  <a:schemeClr val="bg1"/>
                </a:solidFill>
              </a:rPr>
              <a:t>__ліць у  кубачак</a:t>
            </a:r>
          </a:p>
          <a:p>
            <a:pPr eaLnBrk="1" hangingPunct="1"/>
            <a:r>
              <a:rPr lang="be-BY" altLang="ru-RU" sz="3200" dirty="0" smtClean="0">
                <a:solidFill>
                  <a:schemeClr val="bg1"/>
                </a:solidFill>
              </a:rPr>
              <a:t>__нёс  цукеркі</a:t>
            </a:r>
            <a:endParaRPr lang="ru-RU" altLang="ru-RU" sz="3200" dirty="0">
              <a:solidFill>
                <a:schemeClr val="bg1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152944" y="1553890"/>
            <a:ext cx="1731561" cy="475543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З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ЗА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АД 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НАД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АБ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ПА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ПРА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ПЕРА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НА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З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С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БЕЗ (БЯЗ)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БЕС (БЯС)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РАЗ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РАС</a:t>
            </a:r>
          </a:p>
          <a:p>
            <a:pPr algn="ctr"/>
            <a:r>
              <a:rPr lang="be-BY" b="1" dirty="0" smtClean="0">
                <a:solidFill>
                  <a:srgbClr val="FF0000"/>
                </a:solidFill>
              </a:rPr>
              <a:t>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67680" y="1862534"/>
            <a:ext cx="58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dirty="0" smtClean="0">
                <a:solidFill>
                  <a:srgbClr val="FF0000"/>
                </a:solidFill>
              </a:rPr>
              <a:t>вы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33201" y="2384300"/>
            <a:ext cx="58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dirty="0" smtClean="0">
                <a:solidFill>
                  <a:srgbClr val="FF0000"/>
                </a:solidFill>
              </a:rPr>
              <a:t>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71442" y="2845965"/>
            <a:ext cx="58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dirty="0">
                <a:solidFill>
                  <a:srgbClr val="FF0000"/>
                </a:solidFill>
              </a:rPr>
              <a:t>у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33201" y="3339275"/>
            <a:ext cx="58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dirty="0" smtClean="0">
                <a:solidFill>
                  <a:srgbClr val="FF0000"/>
                </a:solidFill>
              </a:rPr>
              <a:t>на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2754" y="3847106"/>
            <a:ext cx="85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dirty="0" smtClean="0">
                <a:solidFill>
                  <a:srgbClr val="FF0000"/>
                </a:solidFill>
              </a:rPr>
              <a:t>пры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846" y="3365150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4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3392" y="476672"/>
            <a:ext cx="3594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С. 5 Пр. 4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022" y="938634"/>
            <a:ext cx="10018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Прачытай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народныя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прыметы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Спішы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Падбяры</a:t>
            </a:r>
            <a:r>
              <a:rPr lang="ru-RU" sz="2800" dirty="0" smtClean="0">
                <a:solidFill>
                  <a:schemeClr val="bg1"/>
                </a:solidFill>
              </a:rPr>
              <a:t> да </a:t>
            </a:r>
            <a:r>
              <a:rPr lang="ru-RU" sz="2800" dirty="0" err="1" smtClean="0">
                <a:solidFill>
                  <a:schemeClr val="bg1"/>
                </a:solidFill>
              </a:rPr>
              <a:t>выдзеленых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слоў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аднакаранёвыя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Абазнач</a:t>
            </a:r>
            <a:r>
              <a:rPr lang="ru-RU" sz="2800" dirty="0" smtClean="0">
                <a:solidFill>
                  <a:schemeClr val="bg1"/>
                </a:solidFill>
              </a:rPr>
              <a:t> ў </a:t>
            </a:r>
            <a:r>
              <a:rPr lang="ru-RU" sz="2800" dirty="0" err="1" smtClean="0">
                <a:solidFill>
                  <a:schemeClr val="bg1"/>
                </a:solidFill>
              </a:rPr>
              <a:t>іх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корань</a:t>
            </a:r>
            <a:r>
              <a:rPr lang="ru-RU" sz="2800" dirty="0" smtClean="0">
                <a:solidFill>
                  <a:schemeClr val="bg1"/>
                </a:solidFill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</a:rPr>
              <a:t>прыстаўку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420888"/>
            <a:ext cx="7279002" cy="12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10" y="4005064"/>
            <a:ext cx="7245113" cy="864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2252781"/>
            <a:ext cx="8479331" cy="1584176"/>
          </a:xfrm>
          <a:prstGeom prst="rect">
            <a:avLst/>
          </a:prstGeom>
        </p:spPr>
      </p:pic>
      <p:pic>
        <p:nvPicPr>
          <p:cNvPr id="9" name="Picture 4" descr="Картинки по запросу &quot;солнышко на прзрачном фоне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544007"/>
            <a:ext cx="2736304" cy="26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9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355</Words>
  <Application>Microsoft Office PowerPoint</Application>
  <PresentationFormat>Широкоэкранный</PresentationFormat>
  <Paragraphs>114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3 лютага Класная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ViTark</dc:creator>
  <cp:lastModifiedBy>Аня</cp:lastModifiedBy>
  <cp:revision>51</cp:revision>
  <dcterms:created xsi:type="dcterms:W3CDTF">2011-07-01T18:27:45Z</dcterms:created>
  <dcterms:modified xsi:type="dcterms:W3CDTF">2021-02-28T10:52:13Z</dcterms:modified>
</cp:coreProperties>
</file>